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6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Reinforcement Details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551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Reinforcement received date : July 17 to Apr 18</a:t>
            </a:r>
          </a:p>
          <a:p>
            <a:r>
              <a:rPr lang="en-IN" dirty="0" smtClean="0"/>
              <a:t>Requirement Vs received : 75%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7321751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237</TotalTime>
  <Words>17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Wisp</vt:lpstr>
      <vt:lpstr>Reinforcement Details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Reinforcement Details</dc:title>
  <dc:creator>Windows User</dc:creator>
  <cp:lastModifiedBy>Windows User</cp:lastModifiedBy>
  <cp:revision>2</cp:revision>
  <dcterms:created xsi:type="dcterms:W3CDTF">2018-05-02T06:05:25Z</dcterms:created>
  <dcterms:modified xsi:type="dcterms:W3CDTF">2018-05-02T10:03:07Z</dcterms:modified>
</cp:coreProperties>
</file>