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VIEW FROM ROAD SIDE</a:t>
            </a:r>
            <a:endParaRPr lang="en-US" sz="2400" dirty="0"/>
          </a:p>
        </p:txBody>
      </p:sp>
      <p:pic>
        <p:nvPicPr>
          <p:cNvPr id="5122" name="Picture 2" descr="E:\SITE PHOTOS FOR GREEN BUILDING AND WBHIRA\IMG-20190117-WA0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799"/>
            <a:ext cx="7543800" cy="5217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4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6444868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VIEW FROM BACK SIDE</a:t>
            </a:r>
            <a:endParaRPr lang="en-US" sz="2400" dirty="0"/>
          </a:p>
        </p:txBody>
      </p:sp>
      <p:pic>
        <p:nvPicPr>
          <p:cNvPr id="5122" name="Picture 2" descr="E:\SITE PHOTOS FOR GREEN BUILDING AND WBHIRA\IMG-20190129-WA0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38200"/>
            <a:ext cx="5926015" cy="504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49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184572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ABOVE </a:t>
            </a:r>
            <a:r>
              <a:rPr lang="en-US" sz="2400" dirty="0" smtClean="0"/>
              <a:t>TERRACE </a:t>
            </a:r>
            <a:r>
              <a:rPr lang="en-US" sz="2400" dirty="0" smtClean="0"/>
              <a:t>RCC WORK IN PROGRESS</a:t>
            </a:r>
            <a:endParaRPr lang="en-US" sz="2400" dirty="0"/>
          </a:p>
        </p:txBody>
      </p:sp>
      <p:pic>
        <p:nvPicPr>
          <p:cNvPr id="1026" name="ymail_attachmentId1421" descr="c9bc0a0d-8814-4f87-981a-c8fabf30e0a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6629400" cy="494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25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184572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ABOVE </a:t>
            </a:r>
            <a:r>
              <a:rPr lang="en-US" sz="2400" dirty="0" smtClean="0"/>
              <a:t>TERRACE </a:t>
            </a:r>
            <a:r>
              <a:rPr lang="en-US" sz="2400" dirty="0" smtClean="0"/>
              <a:t>RCC WORK IN PROGRESS</a:t>
            </a:r>
            <a:endParaRPr lang="en-US" sz="2400" dirty="0"/>
          </a:p>
        </p:txBody>
      </p:sp>
      <p:pic>
        <p:nvPicPr>
          <p:cNvPr id="2050" name="ymail_attachmentId1422" descr="5a519d0b-82d0-4d30-a9b2-e908c57b7b8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324600" cy="471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16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VIEW FROM ROAD SIDE</vt:lpstr>
      <vt:lpstr>VIEW FROM BACK SIDE</vt:lpstr>
      <vt:lpstr>ABOVE TERRACE RCC WORK IN PROGRESS</vt:lpstr>
      <vt:lpstr>ABOVE TERRACE RCC WORK IN PROGRESS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WORK UPTO 12TH FLOOR</dc:title>
  <dc:creator>autocad Machine</dc:creator>
  <cp:lastModifiedBy>Debabrata Senapati</cp:lastModifiedBy>
  <cp:revision>12</cp:revision>
  <dcterms:created xsi:type="dcterms:W3CDTF">2006-08-16T00:00:00Z</dcterms:created>
  <dcterms:modified xsi:type="dcterms:W3CDTF">2019-04-17T05:01:50Z</dcterms:modified>
</cp:coreProperties>
</file>